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000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4"/>
    <p:restoredTop sz="94699"/>
  </p:normalViewPr>
  <p:slideViewPr>
    <p:cSldViewPr snapToGrid="0">
      <p:cViewPr varScale="1">
        <p:scale>
          <a:sx n="115" d="100"/>
          <a:sy n="115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43F4-7F8A-C686-9DA8-74EC75822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A4ACEF-14D6-F7AF-26F9-70AFAE9E9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9D5E5-E2EC-2C81-0395-1DD363A2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B2705-500E-6C70-DDAF-43616960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6268D-0820-F4DF-0CC9-79DF068F3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8672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907E-C846-6FF6-1FC0-12E5703E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1CE10-E1F3-5F0E-6F69-384F5C77C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2C2C9-E9E6-0773-682D-F638F819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9F877-E579-6B0E-BD69-65792E05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01F2B-B463-0E7F-5E82-06ADAA34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55621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97980E-699C-899A-1008-0018B3AAD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C179A-C819-C590-F83E-7C8E845E8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5E722-5EB0-9834-69A7-62795EC40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9FAB3-53BD-ADE3-7986-CC45F2506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235B-864D-B1E3-5F84-DC621598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88764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B8347-7C46-B81E-45D0-64F75540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1C2E6-F25C-5245-C20E-E3A5741D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63176-9A16-228E-0E7D-0B0AFE9FB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91C53-B8EC-091C-D25A-B26EA1C85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7716A-5297-DC7E-F181-7B80C912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658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3483-4B5E-4FBE-A7C3-B7CC88FE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D159F-2A5E-9026-B1E4-7E57BE49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36133-A535-65AA-0B73-3DCFD090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AB587-C987-99D1-0369-D45F62F9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82A03-4D65-B290-1D2E-306D472D0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034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4C78-B16A-7219-9739-61F30E556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28DA9-A16B-3F63-3F29-5BD78EA4E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E0D73-3E25-9B9D-863E-85AD7C024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F7129-11B6-4A02-77BA-AEC642C1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280B9-95EE-D1A6-3B24-738A314B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04C95-4671-F7E1-504D-BB2D8AD3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432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6E4C-6076-EAC3-AEB1-5413C3CE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13B97-3615-3801-B295-4EBCC0712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3A124-ACDF-5522-30D2-42E1FECD5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37CAD-CAA4-7D11-A9D2-4DFCC2B8E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2AF9E3-6E44-0D94-BAFE-830321581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3CBCC-7912-AC42-CE75-4A2797008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2023/12/26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A6FDA9-6D0C-FF59-8538-C3F4C0B65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6E7C30-387A-59C6-6D65-9BF4BF37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786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0382-C964-4A31-EA69-78F938E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232CA-5BA4-84CC-2A8D-CADCCF03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2023/12/26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062FB-C7FC-BF39-669B-EAB11B61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A13C-E1F3-BC2F-34DE-53ED7659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102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84538-55B1-5E36-63C5-3C104A9E0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2023/12/26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60333B-44E8-FCAD-A7A6-9BB003E7E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7A784-A00C-25A6-5E61-DC2B292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4880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186F-EDD6-09C1-732E-72348700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61148-7200-DE6C-1924-3C339B3DF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1E5FE-F32C-5BB8-E873-F196108A9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521D6-8DC3-F6CC-FF4E-CAE28F4B0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E2F38-47B6-0BAE-E8B6-C59DCB50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FBDE1-C6F8-D0E2-A522-EFE38D8D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56602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590D-2319-0C97-7766-5F84B50C1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7F3CB-BC19-0D64-4AE7-0E26B3BEE8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C545C-40A0-1CE8-3620-872A9E458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78770-37D7-284B-9236-F7D799DC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C1996-39E8-387B-710A-DD6B347AF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851DC-DDB7-B29A-0338-D661E9005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9345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46DC5-4D39-0A57-3E8E-7E84CC7F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24301-4813-94C4-9A4C-D31395911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6FDA6-637A-872E-0500-A22A70CF0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080BA-25E8-814B-A423-46F52382F9B1}" type="datetimeFigureOut">
              <a:rPr lang="en-CN" smtClean="0"/>
              <a:t>2023/12/26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44D57-7673-4912-634E-56EEBA895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EB3D-0085-E475-CA83-380EA4CA6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8130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AA2269-3586-9ADF-8758-CC7CDF3683B8}"/>
              </a:ext>
            </a:extLst>
          </p:cNvPr>
          <p:cNvSpPr/>
          <p:nvPr/>
        </p:nvSpPr>
        <p:spPr>
          <a:xfrm>
            <a:off x="6758967" y="1278608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400" dirty="0"/>
              <a:t>source</a:t>
            </a:r>
            <a:r>
              <a:rPr lang="en-US" altLang="zh-CN" sz="2400" dirty="0"/>
              <a:t>s</a:t>
            </a:r>
            <a:endParaRPr lang="en-CN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C8D8E2-019F-84CA-D998-783EAE26CD0A}"/>
              </a:ext>
            </a:extLst>
          </p:cNvPr>
          <p:cNvSpPr/>
          <p:nvPr/>
        </p:nvSpPr>
        <p:spPr>
          <a:xfrm>
            <a:off x="1362240" y="1310787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simulations</a:t>
            </a:r>
            <a:endParaRPr lang="en-CN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955BEF-5E35-5274-27C8-B05066480C69}"/>
              </a:ext>
            </a:extLst>
          </p:cNvPr>
          <p:cNvSpPr/>
          <p:nvPr/>
        </p:nvSpPr>
        <p:spPr>
          <a:xfrm>
            <a:off x="3987678" y="1310786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data</a:t>
            </a:r>
            <a:endParaRPr lang="en-CN" sz="2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6F00EB6-7B39-DF63-5246-0E190CA28C13}"/>
              </a:ext>
            </a:extLst>
          </p:cNvPr>
          <p:cNvSpPr/>
          <p:nvPr/>
        </p:nvSpPr>
        <p:spPr>
          <a:xfrm>
            <a:off x="1355096" y="2422564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case1</a:t>
            </a:r>
            <a:endParaRPr lang="en-CN" sz="24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E957442-5531-26A7-565F-AC15CFF69FCD}"/>
              </a:ext>
            </a:extLst>
          </p:cNvPr>
          <p:cNvSpPr/>
          <p:nvPr/>
        </p:nvSpPr>
        <p:spPr>
          <a:xfrm>
            <a:off x="-183043" y="3539229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ysClr val="windowText" lastClr="000000"/>
                </a:solidFill>
                <a:effectLst/>
              </a:rPr>
              <a:t>postpro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8C6A94D-7932-ED81-31BE-4DF4451D276E}"/>
              </a:ext>
            </a:extLst>
          </p:cNvPr>
          <p:cNvSpPr/>
          <p:nvPr/>
        </p:nvSpPr>
        <p:spPr>
          <a:xfrm>
            <a:off x="2827954" y="3543178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  <a:effectLst/>
              </a:rPr>
              <a:t>references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5999A22-EE1F-1B39-ED58-90BD8F31DC62}"/>
              </a:ext>
            </a:extLst>
          </p:cNvPr>
          <p:cNvSpPr/>
          <p:nvPr/>
        </p:nvSpPr>
        <p:spPr>
          <a:xfrm>
            <a:off x="-183043" y="4466063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  <a:effectLst/>
              </a:rPr>
              <a:t>results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A57D4-B361-5245-09A1-15B731A20416}"/>
              </a:ext>
            </a:extLst>
          </p:cNvPr>
          <p:cNvSpPr txBox="1"/>
          <p:nvPr/>
        </p:nvSpPr>
        <p:spPr>
          <a:xfrm>
            <a:off x="3097294" y="4288769"/>
            <a:ext cx="17852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FluidFile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StructureFile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run.sh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Sbatch.sh</a:t>
            </a:r>
            <a:endParaRPr lang="en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1C98D8-B752-DAD4-68C5-F545E6D2FB87}"/>
              </a:ext>
            </a:extLst>
          </p:cNvPr>
          <p:cNvSpPr txBox="1"/>
          <p:nvPr/>
        </p:nvSpPr>
        <p:spPr>
          <a:xfrm>
            <a:off x="9372931" y="1356943"/>
            <a:ext cx="1913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preprocess.sh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AE499CF-3AE9-12A0-30C7-A6129DCE4ED6}"/>
              </a:ext>
            </a:extLst>
          </p:cNvPr>
          <p:cNvSpPr/>
          <p:nvPr/>
        </p:nvSpPr>
        <p:spPr>
          <a:xfrm rot="5400000">
            <a:off x="6088674" y="-3993652"/>
            <a:ext cx="359503" cy="100357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1BAFC3-D8E7-87C4-07B7-C827A763AE48}"/>
              </a:ext>
            </a:extLst>
          </p:cNvPr>
          <p:cNvSpPr/>
          <p:nvPr/>
        </p:nvSpPr>
        <p:spPr>
          <a:xfrm>
            <a:off x="5180836" y="-191193"/>
            <a:ext cx="2160000" cy="932653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AERO</a:t>
            </a:r>
            <a:r>
              <a:rPr lang="zh-CN" altLang="en-US" sz="2400" dirty="0"/>
              <a:t> </a:t>
            </a:r>
            <a:r>
              <a:rPr lang="en-US" altLang="zh-CN" sz="2400" dirty="0"/>
              <a:t>Simulation</a:t>
            </a:r>
            <a:endParaRPr lang="en-CN" sz="2400" dirty="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13BD5AFE-DB8D-ADE6-C357-6744CF7C0689}"/>
              </a:ext>
            </a:extLst>
          </p:cNvPr>
          <p:cNvSpPr/>
          <p:nvPr/>
        </p:nvSpPr>
        <p:spPr>
          <a:xfrm rot="5400000">
            <a:off x="2211501" y="558244"/>
            <a:ext cx="359503" cy="539687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B44932A8-B285-B25E-AF81-39DC6E5371C1}"/>
              </a:ext>
            </a:extLst>
          </p:cNvPr>
          <p:cNvSpPr/>
          <p:nvPr/>
        </p:nvSpPr>
        <p:spPr>
          <a:xfrm rot="5400000">
            <a:off x="2255344" y="404421"/>
            <a:ext cx="359503" cy="346329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CF41DA1C-6D14-0C79-988F-5E220B0BB499}"/>
              </a:ext>
            </a:extLst>
          </p:cNvPr>
          <p:cNvSpPr/>
          <p:nvPr/>
        </p:nvSpPr>
        <p:spPr>
          <a:xfrm rot="5400000">
            <a:off x="7659216" y="404422"/>
            <a:ext cx="359503" cy="346329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EB9993-14ED-3F9D-D60A-B1644ACB17CA}"/>
              </a:ext>
            </a:extLst>
          </p:cNvPr>
          <p:cNvSpPr txBox="1"/>
          <p:nvPr/>
        </p:nvSpPr>
        <p:spPr>
          <a:xfrm>
            <a:off x="6103075" y="2480886"/>
            <a:ext cx="3951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fluid.geo</a:t>
            </a:r>
            <a:r>
              <a:rPr lang="zh-CN" alt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</a:t>
            </a:r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fluid.top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structure.geo</a:t>
            </a:r>
            <a:r>
              <a:rPr lang="zh-CN" alt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structure.top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1112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CB094B3-2120-1C10-0CFA-2E20527DD15F}"/>
              </a:ext>
            </a:extLst>
          </p:cNvPr>
          <p:cNvGrpSpPr/>
          <p:nvPr/>
        </p:nvGrpSpPr>
        <p:grpSpPr>
          <a:xfrm>
            <a:off x="524107" y="318406"/>
            <a:ext cx="11403330" cy="5485755"/>
            <a:chOff x="524107" y="318406"/>
            <a:chExt cx="11403330" cy="54857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782FED-ED01-2471-2808-7041F5F9A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60" t="4399" r="8098" b="5180"/>
            <a:stretch/>
          </p:blipFill>
          <p:spPr>
            <a:xfrm>
              <a:off x="6437220" y="318406"/>
              <a:ext cx="5490217" cy="548575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96B33F-E2BD-B9CF-8C0F-7807DEA53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42" t="3816" r="6463" b="3473"/>
            <a:stretch/>
          </p:blipFill>
          <p:spPr>
            <a:xfrm>
              <a:off x="524107" y="318406"/>
              <a:ext cx="5472879" cy="54857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528BE6-2A72-F917-7936-C3A5242C2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632" y="3524462"/>
              <a:ext cx="5018049" cy="22247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51421CD-64A3-2F26-EF69-70EFC380F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5795" y="3634315"/>
              <a:ext cx="3002098" cy="2114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68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BAF74B-3AF4-D1DE-6E3D-4E7E19B9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12" y="0"/>
            <a:ext cx="7772400" cy="462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A45E0-F7D0-24EC-5573-214FE6CC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7" r="13722"/>
          <a:stretch/>
        </p:blipFill>
        <p:spPr>
          <a:xfrm>
            <a:off x="7947211" y="0"/>
            <a:ext cx="5257801" cy="463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0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26F890-6767-8C8D-D482-823AD8438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08" t="3517" r="6978" b="1362"/>
          <a:stretch/>
        </p:blipFill>
        <p:spPr>
          <a:xfrm>
            <a:off x="1116105" y="545501"/>
            <a:ext cx="5230907" cy="5242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78D68-6DBF-FE6D-5DE0-897D91C21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9"/>
          <a:stretch/>
        </p:blipFill>
        <p:spPr>
          <a:xfrm>
            <a:off x="6481482" y="545501"/>
            <a:ext cx="7123504" cy="5242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973F3-B3A8-52B2-4D8D-2EB5C477B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3" r="7878"/>
          <a:stretch/>
        </p:blipFill>
        <p:spPr>
          <a:xfrm>
            <a:off x="13739456" y="545501"/>
            <a:ext cx="10582835" cy="524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66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FF27D-2E72-6A38-719B-7ED393A20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103" y="317369"/>
            <a:ext cx="3652385" cy="3931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3E33AA-84B6-6F55-FE71-A157DA59A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179" y="317369"/>
            <a:ext cx="6276591" cy="39312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685319-40BD-3845-06F5-45F702C12C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07" r="19609"/>
          <a:stretch/>
        </p:blipFill>
        <p:spPr>
          <a:xfrm>
            <a:off x="94129" y="317369"/>
            <a:ext cx="4840942" cy="393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1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FF6F511-759C-2C13-A6F6-84C6C1D711E8}"/>
              </a:ext>
            </a:extLst>
          </p:cNvPr>
          <p:cNvGrpSpPr/>
          <p:nvPr/>
        </p:nvGrpSpPr>
        <p:grpSpPr>
          <a:xfrm>
            <a:off x="452960" y="-1"/>
            <a:ext cx="21737738" cy="4722909"/>
            <a:chOff x="452960" y="-1"/>
            <a:chExt cx="21737738" cy="47229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181FB5-23EA-C8E4-103C-55038AD7F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960" y="0"/>
              <a:ext cx="7772400" cy="47229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65B3EA-E159-EF2D-912E-1CA8267AA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068"/>
            <a:stretch/>
          </p:blipFill>
          <p:spPr>
            <a:xfrm>
              <a:off x="7209462" y="-1"/>
              <a:ext cx="4655975" cy="2637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D42AFD-A3C8-BD53-B19F-03BC4177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9463" y="2606556"/>
              <a:ext cx="4655974" cy="21163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F2D090-D347-499D-3458-FB79C4804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04"/>
            <a:stretch/>
          </p:blipFill>
          <p:spPr>
            <a:xfrm>
              <a:off x="12114130" y="-1"/>
              <a:ext cx="10076568" cy="472290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9D9859-0761-F2A5-D92C-1AE235C9B933}"/>
                </a:ext>
              </a:extLst>
            </p:cNvPr>
            <p:cNvSpPr txBox="1"/>
            <p:nvPr/>
          </p:nvSpPr>
          <p:spPr>
            <a:xfrm>
              <a:off x="535938" y="1476202"/>
              <a:ext cx="3295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SymmetryFixedSurface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DAE9AE-3E84-AA7B-0677-C727E39DB35E}"/>
                </a:ext>
              </a:extLst>
            </p:cNvPr>
            <p:cNvSpPr txBox="1"/>
            <p:nvPr/>
          </p:nvSpPr>
          <p:spPr>
            <a:xfrm>
              <a:off x="8817230" y="3311021"/>
              <a:ext cx="29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StickMovingSurface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8A6177-283B-36B9-55F0-BB08537D5969}"/>
                </a:ext>
              </a:extLst>
            </p:cNvPr>
            <p:cNvSpPr txBox="1"/>
            <p:nvPr/>
          </p:nvSpPr>
          <p:spPr>
            <a:xfrm>
              <a:off x="3542055" y="738101"/>
              <a:ext cx="3295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OutletFixedSurface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9CF917-4353-D9ED-39FF-67D87B0F438A}"/>
                </a:ext>
              </a:extLst>
            </p:cNvPr>
            <p:cNvSpPr txBox="1"/>
            <p:nvPr/>
          </p:nvSpPr>
          <p:spPr>
            <a:xfrm>
              <a:off x="16901003" y="1476201"/>
              <a:ext cx="29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Shell</a:t>
              </a:r>
              <a:r>
                <a:rPr lang="zh-CN" altLang="en-US" sz="2400" dirty="0">
                  <a:solidFill>
                    <a:srgbClr val="FF0000"/>
                  </a:solidFill>
                </a:rPr>
                <a:t> </a:t>
              </a:r>
              <a:r>
                <a:rPr lang="en-US" altLang="zh-CN" sz="2400" dirty="0">
                  <a:solidFill>
                    <a:srgbClr val="FF0000"/>
                  </a:solidFill>
                </a:rPr>
                <a:t>Elements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1869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CFA4F8D-20DC-2FDD-51AF-9E3D13325504}"/>
              </a:ext>
            </a:extLst>
          </p:cNvPr>
          <p:cNvGrpSpPr/>
          <p:nvPr/>
        </p:nvGrpSpPr>
        <p:grpSpPr>
          <a:xfrm>
            <a:off x="4625788" y="2166002"/>
            <a:ext cx="7947213" cy="3845270"/>
            <a:chOff x="5177118" y="2166002"/>
            <a:chExt cx="7395883" cy="33803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8FB9DB-26F6-7B9D-8A17-FE7D6E2BCF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33" r="6113"/>
            <a:stretch/>
          </p:blipFill>
          <p:spPr>
            <a:xfrm>
              <a:off x="5177118" y="2166002"/>
              <a:ext cx="7395882" cy="16723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B6DC14-0C24-7620-7ECD-85BDB1D86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44" t="11873" b="8610"/>
            <a:stretch/>
          </p:blipFill>
          <p:spPr>
            <a:xfrm>
              <a:off x="5177118" y="3953436"/>
              <a:ext cx="7395883" cy="1592891"/>
            </a:xfrm>
            <a:prstGeom prst="rect">
              <a:avLst/>
            </a:prstGeom>
          </p:spPr>
        </p:pic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1464E692-F267-05F3-794D-78DD306259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6461023"/>
              </p:ext>
            </p:extLst>
          </p:nvPr>
        </p:nvGraphicFramePr>
        <p:xfrm>
          <a:off x="255494" y="2201272"/>
          <a:ext cx="43434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!" r:id="rId4" imgW="34391600" imgH="38671500" progId="CDraw5">
                  <p:embed/>
                </p:oleObj>
              </mc:Choice>
              <mc:Fallback>
                <p:oleObj name="CorelDRAW!" r:id="rId4" imgW="34391600" imgH="38671500" progId="CDraw5">
                  <p:embed/>
                  <p:pic>
                    <p:nvPicPr>
                      <p:cNvPr id="47108" name="Object 13">
                        <a:extLst>
                          <a:ext uri="{FF2B5EF4-FFF2-40B4-BE49-F238E27FC236}">
                            <a16:creationId xmlns:a16="http://schemas.microsoft.com/office/drawing/2014/main" id="{367FE423-80FF-B710-8DC8-D0C4B597BE1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94" y="2201272"/>
                        <a:ext cx="434340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183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56">
            <a:extLst>
              <a:ext uri="{FF2B5EF4-FFF2-40B4-BE49-F238E27FC236}">
                <a16:creationId xmlns:a16="http://schemas.microsoft.com/office/drawing/2014/main" id="{5C158BEB-3B86-0D0A-00C2-88063B9AF1B6}"/>
              </a:ext>
            </a:extLst>
          </p:cNvPr>
          <p:cNvGrpSpPr>
            <a:grpSpLocks/>
          </p:cNvGrpSpPr>
          <p:nvPr/>
        </p:nvGrpSpPr>
        <p:grpSpPr bwMode="auto">
          <a:xfrm>
            <a:off x="2805113" y="3259140"/>
            <a:ext cx="1602406" cy="146392"/>
            <a:chOff x="1976" y="3280"/>
            <a:chExt cx="1592" cy="148"/>
          </a:xfrm>
        </p:grpSpPr>
        <p:sp>
          <p:nvSpPr>
            <p:cNvPr id="13" name="Freeform 57">
              <a:extLst>
                <a:ext uri="{FF2B5EF4-FFF2-40B4-BE49-F238E27FC236}">
                  <a16:creationId xmlns:a16="http://schemas.microsoft.com/office/drawing/2014/main" id="{FF895365-CE6B-2958-B956-9E263A944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" y="3343"/>
              <a:ext cx="1592" cy="22"/>
            </a:xfrm>
            <a:custGeom>
              <a:avLst/>
              <a:gdLst>
                <a:gd name="T0" fmla="*/ 0 w 3186"/>
                <a:gd name="T1" fmla="*/ 0 h 46"/>
                <a:gd name="T2" fmla="*/ 0 w 3186"/>
                <a:gd name="T3" fmla="*/ 0 h 46"/>
                <a:gd name="T4" fmla="*/ 49 w 3186"/>
                <a:gd name="T5" fmla="*/ 0 h 46"/>
                <a:gd name="T6" fmla="*/ 49 w 3186"/>
                <a:gd name="T7" fmla="*/ 0 h 46"/>
                <a:gd name="T8" fmla="*/ 0 w 3186"/>
                <a:gd name="T9" fmla="*/ 0 h 46"/>
                <a:gd name="T10" fmla="*/ 0 w 3186"/>
                <a:gd name="T11" fmla="*/ 0 h 4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86" h="46">
                  <a:moveTo>
                    <a:pt x="0" y="30"/>
                  </a:moveTo>
                  <a:lnTo>
                    <a:pt x="0" y="46"/>
                  </a:lnTo>
                  <a:lnTo>
                    <a:pt x="3186" y="31"/>
                  </a:lnTo>
                  <a:lnTo>
                    <a:pt x="3186" y="0"/>
                  </a:lnTo>
                  <a:lnTo>
                    <a:pt x="0" y="15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C00CC"/>
            </a:solidFill>
            <a:ln w="9525">
              <a:solidFill>
                <a:srgbClr val="CC00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CN"/>
            </a:p>
          </p:txBody>
        </p:sp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3F4D6BB8-F0E1-EF1E-BD28-FE69A688F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3280"/>
              <a:ext cx="156" cy="148"/>
            </a:xfrm>
            <a:custGeom>
              <a:avLst/>
              <a:gdLst>
                <a:gd name="T0" fmla="*/ 4 w 313"/>
                <a:gd name="T1" fmla="*/ 3 h 294"/>
                <a:gd name="T2" fmla="*/ 0 w 313"/>
                <a:gd name="T3" fmla="*/ 0 h 294"/>
                <a:gd name="T4" fmla="*/ 0 w 313"/>
                <a:gd name="T5" fmla="*/ 5 h 294"/>
                <a:gd name="T6" fmla="*/ 4 w 313"/>
                <a:gd name="T7" fmla="*/ 3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CC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E14453-FCF4-2F96-1ACE-AEC559E691DA}"/>
              </a:ext>
            </a:extLst>
          </p:cNvPr>
          <p:cNvGrpSpPr>
            <a:grpSpLocks/>
          </p:cNvGrpSpPr>
          <p:nvPr/>
        </p:nvGrpSpPr>
        <p:grpSpPr bwMode="auto">
          <a:xfrm>
            <a:off x="4406900" y="2160588"/>
            <a:ext cx="1585913" cy="1185862"/>
            <a:chOff x="4406900" y="2552700"/>
            <a:chExt cx="1585913" cy="1185862"/>
          </a:xfrm>
        </p:grpSpPr>
        <p:sp>
          <p:nvSpPr>
            <p:cNvPr id="16" name="Line 19">
              <a:extLst>
                <a:ext uri="{FF2B5EF4-FFF2-40B4-BE49-F238E27FC236}">
                  <a16:creationId xmlns:a16="http://schemas.microsoft.com/office/drawing/2014/main" id="{8F1A4955-E8CE-C4C3-6218-B4EB3A057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06900" y="2552700"/>
              <a:ext cx="1585913" cy="1185862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8D494ADC-C5AF-1B6C-BC2B-DEDA470F1FD4}"/>
                </a:ext>
              </a:extLst>
            </p:cNvPr>
            <p:cNvSpPr>
              <a:spLocks/>
            </p:cNvSpPr>
            <p:nvPr/>
          </p:nvSpPr>
          <p:spPr bwMode="auto">
            <a:xfrm rot="8606843">
              <a:off x="5118100" y="3081338"/>
              <a:ext cx="214313" cy="146050"/>
            </a:xfrm>
            <a:custGeom>
              <a:avLst/>
              <a:gdLst>
                <a:gd name="T0" fmla="*/ 2147483646 w 313"/>
                <a:gd name="T1" fmla="*/ 2147483646 h 294"/>
                <a:gd name="T2" fmla="*/ 2147483646 w 313"/>
                <a:gd name="T3" fmla="*/ 0 h 294"/>
                <a:gd name="T4" fmla="*/ 0 w 313"/>
                <a:gd name="T5" fmla="*/ 2147483646 h 294"/>
                <a:gd name="T6" fmla="*/ 2147483646 w 313"/>
                <a:gd name="T7" fmla="*/ 2147483646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18" name="Group 50">
            <a:extLst>
              <a:ext uri="{FF2B5EF4-FFF2-40B4-BE49-F238E27FC236}">
                <a16:creationId xmlns:a16="http://schemas.microsoft.com/office/drawing/2014/main" id="{0330E2F6-9BA8-1C1B-9DC5-84165E7237C7}"/>
              </a:ext>
            </a:extLst>
          </p:cNvPr>
          <p:cNvGrpSpPr>
            <a:grpSpLocks/>
          </p:cNvGrpSpPr>
          <p:nvPr/>
        </p:nvGrpSpPr>
        <p:grpSpPr bwMode="auto">
          <a:xfrm>
            <a:off x="4406905" y="3257788"/>
            <a:ext cx="1586761" cy="146050"/>
            <a:chOff x="2592" y="3264"/>
            <a:chExt cx="1392" cy="148"/>
          </a:xfrm>
          <a:solidFill>
            <a:srgbClr val="A50021"/>
          </a:solidFill>
        </p:grpSpPr>
        <p:sp>
          <p:nvSpPr>
            <p:cNvPr id="19" name="Line 51">
              <a:extLst>
                <a:ext uri="{FF2B5EF4-FFF2-40B4-BE49-F238E27FC236}">
                  <a16:creationId xmlns:a16="http://schemas.microsoft.com/office/drawing/2014/main" id="{22C848AA-2114-AD8F-9B6E-419F54BAA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338"/>
              <a:ext cx="1392" cy="0"/>
            </a:xfrm>
            <a:prstGeom prst="line">
              <a:avLst/>
            </a:prstGeom>
            <a:grpFill/>
            <a:ln w="19050">
              <a:solidFill>
                <a:srgbClr val="CC00C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52">
              <a:extLst>
                <a:ext uri="{FF2B5EF4-FFF2-40B4-BE49-F238E27FC236}">
                  <a16:creationId xmlns:a16="http://schemas.microsoft.com/office/drawing/2014/main" id="{84014017-4F2D-F19A-640E-F19F0BE81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1" y="3264"/>
              <a:ext cx="156" cy="148"/>
            </a:xfrm>
            <a:custGeom>
              <a:avLst/>
              <a:gdLst>
                <a:gd name="T0" fmla="*/ 156 w 313"/>
                <a:gd name="T1" fmla="*/ 83 h 294"/>
                <a:gd name="T2" fmla="*/ 1 w 313"/>
                <a:gd name="T3" fmla="*/ 0 h 294"/>
                <a:gd name="T4" fmla="*/ 0 w 313"/>
                <a:gd name="T5" fmla="*/ 148 h 294"/>
                <a:gd name="T6" fmla="*/ 156 w 313"/>
                <a:gd name="T7" fmla="*/ 83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CC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1" name="Freeform 53">
            <a:extLst>
              <a:ext uri="{FF2B5EF4-FFF2-40B4-BE49-F238E27FC236}">
                <a16:creationId xmlns:a16="http://schemas.microsoft.com/office/drawing/2014/main" id="{D1C959E0-694B-F013-ADB1-66059C0403D4}"/>
              </a:ext>
            </a:extLst>
          </p:cNvPr>
          <p:cNvSpPr>
            <a:spLocks/>
          </p:cNvSpPr>
          <p:nvPr/>
        </p:nvSpPr>
        <p:spPr bwMode="auto">
          <a:xfrm>
            <a:off x="5915025" y="3289300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0" y="2"/>
                </a:lnTo>
                <a:lnTo>
                  <a:pt x="163" y="9"/>
                </a:lnTo>
                <a:lnTo>
                  <a:pt x="182" y="20"/>
                </a:lnTo>
                <a:lnTo>
                  <a:pt x="199" y="34"/>
                </a:lnTo>
                <a:lnTo>
                  <a:pt x="213" y="51"/>
                </a:lnTo>
                <a:lnTo>
                  <a:pt x="225" y="71"/>
                </a:lnTo>
                <a:lnTo>
                  <a:pt x="232" y="93"/>
                </a:lnTo>
                <a:lnTo>
                  <a:pt x="234" y="117"/>
                </a:lnTo>
                <a:lnTo>
                  <a:pt x="232" y="139"/>
                </a:lnTo>
                <a:lnTo>
                  <a:pt x="225" y="162"/>
                </a:lnTo>
                <a:lnTo>
                  <a:pt x="213" y="182"/>
                </a:lnTo>
                <a:lnTo>
                  <a:pt x="199" y="199"/>
                </a:lnTo>
                <a:lnTo>
                  <a:pt x="182" y="212"/>
                </a:lnTo>
                <a:lnTo>
                  <a:pt x="163" y="224"/>
                </a:lnTo>
                <a:lnTo>
                  <a:pt x="140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1" y="212"/>
                </a:lnTo>
                <a:lnTo>
                  <a:pt x="34" y="199"/>
                </a:lnTo>
                <a:lnTo>
                  <a:pt x="19" y="182"/>
                </a:lnTo>
                <a:lnTo>
                  <a:pt x="9" y="162"/>
                </a:lnTo>
                <a:lnTo>
                  <a:pt x="2" y="139"/>
                </a:lnTo>
                <a:lnTo>
                  <a:pt x="0" y="117"/>
                </a:lnTo>
                <a:lnTo>
                  <a:pt x="2" y="93"/>
                </a:lnTo>
                <a:lnTo>
                  <a:pt x="9" y="71"/>
                </a:lnTo>
                <a:lnTo>
                  <a:pt x="19" y="51"/>
                </a:lnTo>
                <a:lnTo>
                  <a:pt x="34" y="34"/>
                </a:lnTo>
                <a:lnTo>
                  <a:pt x="51" y="20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61">
                <a:extLst>
                  <a:ext uri="{FF2B5EF4-FFF2-40B4-BE49-F238E27FC236}">
                    <a16:creationId xmlns:a16="http://schemas.microsoft.com/office/drawing/2014/main" id="{B3F26FD1-D811-9051-A91A-BEC23489AC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307" y="1231674"/>
                <a:ext cx="7578725" cy="462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fr-FR" sz="2400" dirty="0">
                    <a:solidFill>
                      <a:srgbClr val="006600"/>
                    </a:solidFill>
                  </a:rPr>
                  <a:t>CFD Mesh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zh-CN" altLang="en-US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  <m:sup>
                        <m:r>
                          <a:rPr lang="zh-CN" alt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fr-FR" sz="2400" baseline="30000" dirty="0">
                  <a:solidFill>
                    <a:srgbClr val="006600"/>
                  </a:solidFill>
                  <a:latin typeface="Taffy" panose="03050402030202030204" pitchFamily="66" charset="0"/>
                </a:endParaRPr>
              </a:p>
            </p:txBody>
          </p:sp>
        </mc:Choice>
        <mc:Fallback>
          <p:sp>
            <p:nvSpPr>
              <p:cNvPr id="24" name="Rectangle 61">
                <a:extLst>
                  <a:ext uri="{FF2B5EF4-FFF2-40B4-BE49-F238E27FC236}">
                    <a16:creationId xmlns:a16="http://schemas.microsoft.com/office/drawing/2014/main" id="{B3F26FD1-D811-9051-A91A-BEC23489AC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1307" y="1231674"/>
                <a:ext cx="7578725" cy="462307"/>
              </a:xfrm>
              <a:prstGeom prst="rect">
                <a:avLst/>
              </a:prstGeom>
              <a:blipFill>
                <a:blip r:embed="rId2"/>
                <a:stretch>
                  <a:fillRect l="-1340" t="-15789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1">
            <a:extLst>
              <a:ext uri="{FF2B5EF4-FFF2-40B4-BE49-F238E27FC236}">
                <a16:creationId xmlns:a16="http://schemas.microsoft.com/office/drawing/2014/main" id="{BD7E1F47-BEF1-93AD-717F-2BA04B1AE723}"/>
              </a:ext>
            </a:extLst>
          </p:cNvPr>
          <p:cNvGrpSpPr>
            <a:grpSpLocks/>
          </p:cNvGrpSpPr>
          <p:nvPr/>
        </p:nvGrpSpPr>
        <p:grpSpPr bwMode="auto">
          <a:xfrm>
            <a:off x="4386263" y="2166938"/>
            <a:ext cx="359178" cy="1201737"/>
            <a:chOff x="3430" y="2290"/>
            <a:chExt cx="315" cy="1218"/>
          </a:xfrm>
        </p:grpSpPr>
        <p:grpSp>
          <p:nvGrpSpPr>
            <p:cNvPr id="27" name="Group 22">
              <a:extLst>
                <a:ext uri="{FF2B5EF4-FFF2-40B4-BE49-F238E27FC236}">
                  <a16:creationId xmlns:a16="http://schemas.microsoft.com/office/drawing/2014/main" id="{0A8D6B49-3772-2388-59FD-AFDE9A6AD8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0" y="2290"/>
              <a:ext cx="153" cy="1218"/>
              <a:chOff x="2549" y="2145"/>
              <a:chExt cx="153" cy="1218"/>
            </a:xfrm>
          </p:grpSpPr>
          <p:sp>
            <p:nvSpPr>
              <p:cNvPr id="29" name="Freeform 23">
                <a:extLst>
                  <a:ext uri="{FF2B5EF4-FFF2-40B4-BE49-F238E27FC236}">
                    <a16:creationId xmlns:a16="http://schemas.microsoft.com/office/drawing/2014/main" id="{29E9BE14-710F-A4AE-5C4E-A1644B6BC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" y="2145"/>
                <a:ext cx="15" cy="1218"/>
              </a:xfrm>
              <a:custGeom>
                <a:avLst/>
                <a:gdLst>
                  <a:gd name="T0" fmla="*/ 0 w 32"/>
                  <a:gd name="T1" fmla="*/ 38 h 2438"/>
                  <a:gd name="T2" fmla="*/ 0 w 32"/>
                  <a:gd name="T3" fmla="*/ 38 h 2438"/>
                  <a:gd name="T4" fmla="*/ 0 w 32"/>
                  <a:gd name="T5" fmla="*/ 0 h 2438"/>
                  <a:gd name="T6" fmla="*/ 0 w 32"/>
                  <a:gd name="T7" fmla="*/ 0 h 2438"/>
                  <a:gd name="T8" fmla="*/ 0 w 32"/>
                  <a:gd name="T9" fmla="*/ 38 h 2438"/>
                  <a:gd name="T10" fmla="*/ 0 w 32"/>
                  <a:gd name="T11" fmla="*/ 38 h 24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438">
                    <a:moveTo>
                      <a:pt x="16" y="2438"/>
                    </a:moveTo>
                    <a:lnTo>
                      <a:pt x="32" y="2438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0" y="2438"/>
                    </a:lnTo>
                    <a:lnTo>
                      <a:pt x="16" y="2438"/>
                    </a:lnTo>
                    <a:close/>
                  </a:path>
                </a:pathLst>
              </a:custGeom>
              <a:solidFill>
                <a:srgbClr val="CC00CC"/>
              </a:solidFill>
              <a:ln w="9525">
                <a:solidFill>
                  <a:srgbClr val="CC00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31" name="Freeform 25">
                <a:extLst>
                  <a:ext uri="{FF2B5EF4-FFF2-40B4-BE49-F238E27FC236}">
                    <a16:creationId xmlns:a16="http://schemas.microsoft.com/office/drawing/2014/main" id="{840B5501-B2AF-7E7D-61A3-3CDB297DD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9" y="2590"/>
                <a:ext cx="153" cy="160"/>
              </a:xfrm>
              <a:custGeom>
                <a:avLst/>
                <a:gdLst>
                  <a:gd name="T0" fmla="*/ 3 w 304"/>
                  <a:gd name="T1" fmla="*/ 0 h 318"/>
                  <a:gd name="T2" fmla="*/ 0 w 304"/>
                  <a:gd name="T3" fmla="*/ 6 h 318"/>
                  <a:gd name="T4" fmla="*/ 5 w 304"/>
                  <a:gd name="T5" fmla="*/ 6 h 318"/>
                  <a:gd name="T6" fmla="*/ 3 w 304"/>
                  <a:gd name="T7" fmla="*/ 0 h 3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4" h="318">
                    <a:moveTo>
                      <a:pt x="169" y="0"/>
                    </a:moveTo>
                    <a:lnTo>
                      <a:pt x="0" y="318"/>
                    </a:lnTo>
                    <a:lnTo>
                      <a:pt x="304" y="318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</p:grpSp>
        <p:sp>
          <p:nvSpPr>
            <p:cNvPr id="28" name="Rectangle 26">
              <a:extLst>
                <a:ext uri="{FF2B5EF4-FFF2-40B4-BE49-F238E27FC236}">
                  <a16:creationId xmlns:a16="http://schemas.microsoft.com/office/drawing/2014/main" id="{11DA3E51-AE29-2D81-A6DD-22CD1B107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687"/>
              <a:ext cx="1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F243E148-9963-F043-F7FF-BF73896CE502}"/>
              </a:ext>
            </a:extLst>
          </p:cNvPr>
          <p:cNvGrpSpPr>
            <a:grpSpLocks/>
          </p:cNvGrpSpPr>
          <p:nvPr/>
        </p:nvGrpSpPr>
        <p:grpSpPr bwMode="auto">
          <a:xfrm>
            <a:off x="4276725" y="2071688"/>
            <a:ext cx="1835150" cy="192087"/>
            <a:chOff x="2596" y="2064"/>
            <a:chExt cx="1610" cy="195"/>
          </a:xfrm>
        </p:grpSpPr>
        <p:sp>
          <p:nvSpPr>
            <p:cNvPr id="33" name="Line 29">
              <a:extLst>
                <a:ext uri="{FF2B5EF4-FFF2-40B4-BE49-F238E27FC236}">
                  <a16:creationId xmlns:a16="http://schemas.microsoft.com/office/drawing/2014/main" id="{67B268B6-3EE4-7818-03DA-9FC9E75158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160"/>
              <a:ext cx="1392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grpSp>
          <p:nvGrpSpPr>
            <p:cNvPr id="34" name="Group 30">
              <a:extLst>
                <a:ext uri="{FF2B5EF4-FFF2-40B4-BE49-F238E27FC236}">
                  <a16:creationId xmlns:a16="http://schemas.microsoft.com/office/drawing/2014/main" id="{E21AB201-E5B5-5EA5-A6A9-20EECBCE1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6" y="2064"/>
              <a:ext cx="1610" cy="195"/>
              <a:chOff x="2596" y="2064"/>
              <a:chExt cx="1610" cy="195"/>
            </a:xfrm>
          </p:grpSpPr>
          <p:sp>
            <p:nvSpPr>
              <p:cNvPr id="35" name="AutoShape 31">
                <a:extLst>
                  <a:ext uri="{FF2B5EF4-FFF2-40B4-BE49-F238E27FC236}">
                    <a16:creationId xmlns:a16="http://schemas.microsoft.com/office/drawing/2014/main" id="{5FF42AB7-CB40-010F-A580-23B46763FB0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596" y="2079"/>
                <a:ext cx="1610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7168946D-B374-E846-5CD5-45EA95179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9" y="2064"/>
                <a:ext cx="172" cy="164"/>
              </a:xfrm>
              <a:custGeom>
                <a:avLst/>
                <a:gdLst>
                  <a:gd name="T0" fmla="*/ 6 w 343"/>
                  <a:gd name="T1" fmla="*/ 3 h 326"/>
                  <a:gd name="T2" fmla="*/ 1 w 343"/>
                  <a:gd name="T3" fmla="*/ 0 h 326"/>
                  <a:gd name="T4" fmla="*/ 0 w 343"/>
                  <a:gd name="T5" fmla="*/ 6 h 326"/>
                  <a:gd name="T6" fmla="*/ 6 w 343"/>
                  <a:gd name="T7" fmla="*/ 3 h 3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43" h="326">
                    <a:moveTo>
                      <a:pt x="343" y="184"/>
                    </a:moveTo>
                    <a:lnTo>
                      <a:pt x="5" y="0"/>
                    </a:lnTo>
                    <a:lnTo>
                      <a:pt x="0" y="326"/>
                    </a:lnTo>
                    <a:lnTo>
                      <a:pt x="343" y="184"/>
                    </a:lnTo>
                    <a:close/>
                  </a:path>
                </a:pathLst>
              </a:custGeom>
              <a:solidFill>
                <a:srgbClr val="00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</p:grpSp>
      </p:grpSp>
      <p:sp>
        <p:nvSpPr>
          <p:cNvPr id="37" name="Freeform 33">
            <a:extLst>
              <a:ext uri="{FF2B5EF4-FFF2-40B4-BE49-F238E27FC236}">
                <a16:creationId xmlns:a16="http://schemas.microsoft.com/office/drawing/2014/main" id="{926FE11A-3458-43F4-E620-00C6A43FD403}"/>
              </a:ext>
            </a:extLst>
          </p:cNvPr>
          <p:cNvSpPr>
            <a:spLocks/>
          </p:cNvSpPr>
          <p:nvPr/>
        </p:nvSpPr>
        <p:spPr bwMode="auto">
          <a:xfrm>
            <a:off x="5915025" y="2119313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1" y="2"/>
                </a:lnTo>
                <a:lnTo>
                  <a:pt x="163" y="9"/>
                </a:lnTo>
                <a:lnTo>
                  <a:pt x="182" y="20"/>
                </a:lnTo>
                <a:lnTo>
                  <a:pt x="199" y="34"/>
                </a:lnTo>
                <a:lnTo>
                  <a:pt x="214" y="51"/>
                </a:lnTo>
                <a:lnTo>
                  <a:pt x="225" y="70"/>
                </a:lnTo>
                <a:lnTo>
                  <a:pt x="231" y="93"/>
                </a:lnTo>
                <a:lnTo>
                  <a:pt x="234" y="116"/>
                </a:lnTo>
                <a:lnTo>
                  <a:pt x="231" y="140"/>
                </a:lnTo>
                <a:lnTo>
                  <a:pt x="225" y="162"/>
                </a:lnTo>
                <a:lnTo>
                  <a:pt x="214" y="181"/>
                </a:lnTo>
                <a:lnTo>
                  <a:pt x="199" y="198"/>
                </a:lnTo>
                <a:lnTo>
                  <a:pt x="182" y="213"/>
                </a:lnTo>
                <a:lnTo>
                  <a:pt x="163" y="223"/>
                </a:lnTo>
                <a:lnTo>
                  <a:pt x="141" y="230"/>
                </a:lnTo>
                <a:lnTo>
                  <a:pt x="117" y="233"/>
                </a:lnTo>
                <a:lnTo>
                  <a:pt x="93" y="230"/>
                </a:lnTo>
                <a:lnTo>
                  <a:pt x="71" y="223"/>
                </a:lnTo>
                <a:lnTo>
                  <a:pt x="51" y="213"/>
                </a:lnTo>
                <a:lnTo>
                  <a:pt x="34" y="198"/>
                </a:lnTo>
                <a:lnTo>
                  <a:pt x="19" y="181"/>
                </a:lnTo>
                <a:lnTo>
                  <a:pt x="9" y="162"/>
                </a:lnTo>
                <a:lnTo>
                  <a:pt x="2" y="140"/>
                </a:lnTo>
                <a:lnTo>
                  <a:pt x="0" y="116"/>
                </a:lnTo>
                <a:lnTo>
                  <a:pt x="2" y="93"/>
                </a:lnTo>
                <a:lnTo>
                  <a:pt x="9" y="70"/>
                </a:lnTo>
                <a:lnTo>
                  <a:pt x="19" y="51"/>
                </a:lnTo>
                <a:lnTo>
                  <a:pt x="34" y="34"/>
                </a:lnTo>
                <a:lnTo>
                  <a:pt x="51" y="20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grpSp>
        <p:nvGrpSpPr>
          <p:cNvPr id="38" name="Group 40">
            <a:extLst>
              <a:ext uri="{FF2B5EF4-FFF2-40B4-BE49-F238E27FC236}">
                <a16:creationId xmlns:a16="http://schemas.microsoft.com/office/drawing/2014/main" id="{844DFF3D-5E1B-86AF-E1E0-6F14266AE245}"/>
              </a:ext>
            </a:extLst>
          </p:cNvPr>
          <p:cNvGrpSpPr>
            <a:grpSpLocks/>
          </p:cNvGrpSpPr>
          <p:nvPr/>
        </p:nvGrpSpPr>
        <p:grpSpPr bwMode="auto">
          <a:xfrm>
            <a:off x="2798763" y="2064777"/>
            <a:ext cx="1586970" cy="157726"/>
            <a:chOff x="1296" y="2064"/>
            <a:chExt cx="1392" cy="160"/>
          </a:xfrm>
        </p:grpSpPr>
        <p:sp>
          <p:nvSpPr>
            <p:cNvPr id="39" name="Line 41">
              <a:extLst>
                <a:ext uri="{FF2B5EF4-FFF2-40B4-BE49-F238E27FC236}">
                  <a16:creationId xmlns:a16="http://schemas.microsoft.com/office/drawing/2014/main" id="{85285D1C-0DE5-0144-81D5-DB3C438457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160"/>
              <a:ext cx="1392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DB4F8110-F250-0CF1-63FF-3679C6C3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" y="2064"/>
              <a:ext cx="172" cy="160"/>
            </a:xfrm>
            <a:custGeom>
              <a:avLst/>
              <a:gdLst>
                <a:gd name="T0" fmla="*/ 5 w 345"/>
                <a:gd name="T1" fmla="*/ 3 h 320"/>
                <a:gd name="T2" fmla="*/ 0 w 345"/>
                <a:gd name="T3" fmla="*/ 0 h 320"/>
                <a:gd name="T4" fmla="*/ 0 w 345"/>
                <a:gd name="T5" fmla="*/ 5 h 320"/>
                <a:gd name="T6" fmla="*/ 5 w 345"/>
                <a:gd name="T7" fmla="*/ 3 h 3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5" h="320">
                  <a:moveTo>
                    <a:pt x="345" y="181"/>
                  </a:moveTo>
                  <a:lnTo>
                    <a:pt x="5" y="0"/>
                  </a:lnTo>
                  <a:lnTo>
                    <a:pt x="0" y="320"/>
                  </a:lnTo>
                  <a:lnTo>
                    <a:pt x="345" y="181"/>
                  </a:lnTo>
                  <a:close/>
                </a:path>
              </a:pathLst>
            </a:cu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A8D958-1D5F-0708-29B4-1402D84E888B}"/>
              </a:ext>
            </a:extLst>
          </p:cNvPr>
          <p:cNvGrpSpPr>
            <a:grpSpLocks/>
          </p:cNvGrpSpPr>
          <p:nvPr/>
        </p:nvGrpSpPr>
        <p:grpSpPr bwMode="auto">
          <a:xfrm>
            <a:off x="2733671" y="2166938"/>
            <a:ext cx="174619" cy="1201737"/>
            <a:chOff x="2733675" y="2559352"/>
            <a:chExt cx="174575" cy="1200867"/>
          </a:xfrm>
        </p:grpSpPr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76A04B08-5119-121A-5BFE-27A64B95F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675" y="2998092"/>
              <a:ext cx="174575" cy="157749"/>
            </a:xfrm>
            <a:custGeom>
              <a:avLst/>
              <a:gdLst>
                <a:gd name="T0" fmla="*/ 2147483646 w 304"/>
                <a:gd name="T1" fmla="*/ 0 h 318"/>
                <a:gd name="T2" fmla="*/ 0 w 304"/>
                <a:gd name="T3" fmla="*/ 2147483646 h 318"/>
                <a:gd name="T4" fmla="*/ 2147483646 w 304"/>
                <a:gd name="T5" fmla="*/ 2147483646 h 318"/>
                <a:gd name="T6" fmla="*/ 2147483646 w 304"/>
                <a:gd name="T7" fmla="*/ 0 h 3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4" h="318">
                  <a:moveTo>
                    <a:pt x="169" y="0"/>
                  </a:moveTo>
                  <a:lnTo>
                    <a:pt x="0" y="318"/>
                  </a:lnTo>
                  <a:lnTo>
                    <a:pt x="304" y="31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48" name="Freeform 75">
              <a:extLst>
                <a:ext uri="{FF2B5EF4-FFF2-40B4-BE49-F238E27FC236}">
                  <a16:creationId xmlns:a16="http://schemas.microsoft.com/office/drawing/2014/main" id="{9475FAF5-2EFD-793C-AFFB-0A40B135A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392" y="2559352"/>
              <a:ext cx="17115" cy="1200867"/>
            </a:xfrm>
            <a:custGeom>
              <a:avLst/>
              <a:gdLst>
                <a:gd name="T0" fmla="*/ 2147483646 w 32"/>
                <a:gd name="T1" fmla="*/ 2147483646 h 2438"/>
                <a:gd name="T2" fmla="*/ 2147483646 w 32"/>
                <a:gd name="T3" fmla="*/ 2147483646 h 2438"/>
                <a:gd name="T4" fmla="*/ 2147483646 w 32"/>
                <a:gd name="T5" fmla="*/ 0 h 2438"/>
                <a:gd name="T6" fmla="*/ 0 w 32"/>
                <a:gd name="T7" fmla="*/ 0 h 2438"/>
                <a:gd name="T8" fmla="*/ 0 w 32"/>
                <a:gd name="T9" fmla="*/ 2147483646 h 2438"/>
                <a:gd name="T10" fmla="*/ 2147483646 w 32"/>
                <a:gd name="T11" fmla="*/ 2147483646 h 24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38">
                  <a:moveTo>
                    <a:pt x="16" y="2438"/>
                  </a:moveTo>
                  <a:lnTo>
                    <a:pt x="32" y="2438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2438"/>
                  </a:lnTo>
                  <a:lnTo>
                    <a:pt x="16" y="2438"/>
                  </a:lnTo>
                  <a:close/>
                </a:path>
              </a:pathLst>
            </a:custGeom>
            <a:solidFill>
              <a:srgbClr val="CC00CC"/>
            </a:solidFill>
            <a:ln w="9525">
              <a:solidFill>
                <a:srgbClr val="CC00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49" name="Freeform 76">
            <a:extLst>
              <a:ext uri="{FF2B5EF4-FFF2-40B4-BE49-F238E27FC236}">
                <a16:creationId xmlns:a16="http://schemas.microsoft.com/office/drawing/2014/main" id="{B95E09AC-0674-EA7F-A74A-28760D25FFA0}"/>
              </a:ext>
            </a:extLst>
          </p:cNvPr>
          <p:cNvSpPr>
            <a:spLocks/>
          </p:cNvSpPr>
          <p:nvPr/>
        </p:nvSpPr>
        <p:spPr bwMode="auto">
          <a:xfrm>
            <a:off x="2743200" y="2606675"/>
            <a:ext cx="174625" cy="157163"/>
          </a:xfrm>
          <a:custGeom>
            <a:avLst/>
            <a:gdLst>
              <a:gd name="T0" fmla="*/ 2147483646 w 304"/>
              <a:gd name="T1" fmla="*/ 0 h 318"/>
              <a:gd name="T2" fmla="*/ 0 w 304"/>
              <a:gd name="T3" fmla="*/ 2147483646 h 318"/>
              <a:gd name="T4" fmla="*/ 2147483646 w 304"/>
              <a:gd name="T5" fmla="*/ 2147483646 h 318"/>
              <a:gd name="T6" fmla="*/ 2147483646 w 304"/>
              <a:gd name="T7" fmla="*/ 0 h 3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4" h="318">
                <a:moveTo>
                  <a:pt x="169" y="0"/>
                </a:moveTo>
                <a:lnTo>
                  <a:pt x="0" y="318"/>
                </a:lnTo>
                <a:lnTo>
                  <a:pt x="304" y="318"/>
                </a:lnTo>
                <a:lnTo>
                  <a:pt x="16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0" name="Freeform 78">
            <a:extLst>
              <a:ext uri="{FF2B5EF4-FFF2-40B4-BE49-F238E27FC236}">
                <a16:creationId xmlns:a16="http://schemas.microsoft.com/office/drawing/2014/main" id="{06A0E608-39C9-615A-2A97-F4FC457530E2}"/>
              </a:ext>
            </a:extLst>
          </p:cNvPr>
          <p:cNvSpPr>
            <a:spLocks/>
          </p:cNvSpPr>
          <p:nvPr/>
        </p:nvSpPr>
        <p:spPr bwMode="auto">
          <a:xfrm>
            <a:off x="2755900" y="2120900"/>
            <a:ext cx="131763" cy="114300"/>
          </a:xfrm>
          <a:custGeom>
            <a:avLst/>
            <a:gdLst>
              <a:gd name="T0" fmla="*/ 2147483646 w 233"/>
              <a:gd name="T1" fmla="*/ 0 h 233"/>
              <a:gd name="T2" fmla="*/ 2147483646 w 233"/>
              <a:gd name="T3" fmla="*/ 2147483646 h 233"/>
              <a:gd name="T4" fmla="*/ 2147483646 w 233"/>
              <a:gd name="T5" fmla="*/ 2147483646 h 233"/>
              <a:gd name="T6" fmla="*/ 2147483646 w 233"/>
              <a:gd name="T7" fmla="*/ 2147483646 h 233"/>
              <a:gd name="T8" fmla="*/ 2147483646 w 233"/>
              <a:gd name="T9" fmla="*/ 2147483646 h 233"/>
              <a:gd name="T10" fmla="*/ 2147483646 w 233"/>
              <a:gd name="T11" fmla="*/ 2147483646 h 233"/>
              <a:gd name="T12" fmla="*/ 2147483646 w 233"/>
              <a:gd name="T13" fmla="*/ 2147483646 h 233"/>
              <a:gd name="T14" fmla="*/ 2147483646 w 233"/>
              <a:gd name="T15" fmla="*/ 2147483646 h 233"/>
              <a:gd name="T16" fmla="*/ 2147483646 w 233"/>
              <a:gd name="T17" fmla="*/ 2147483646 h 233"/>
              <a:gd name="T18" fmla="*/ 2147483646 w 233"/>
              <a:gd name="T19" fmla="*/ 2147483646 h 233"/>
              <a:gd name="T20" fmla="*/ 2147483646 w 233"/>
              <a:gd name="T21" fmla="*/ 2147483646 h 233"/>
              <a:gd name="T22" fmla="*/ 2147483646 w 233"/>
              <a:gd name="T23" fmla="*/ 2147483646 h 233"/>
              <a:gd name="T24" fmla="*/ 2147483646 w 233"/>
              <a:gd name="T25" fmla="*/ 2147483646 h 233"/>
              <a:gd name="T26" fmla="*/ 2147483646 w 233"/>
              <a:gd name="T27" fmla="*/ 2147483646 h 233"/>
              <a:gd name="T28" fmla="*/ 2147483646 w 233"/>
              <a:gd name="T29" fmla="*/ 2147483646 h 233"/>
              <a:gd name="T30" fmla="*/ 2147483646 w 233"/>
              <a:gd name="T31" fmla="*/ 2147483646 h 233"/>
              <a:gd name="T32" fmla="*/ 2147483646 w 233"/>
              <a:gd name="T33" fmla="*/ 2147483646 h 233"/>
              <a:gd name="T34" fmla="*/ 2147483646 w 233"/>
              <a:gd name="T35" fmla="*/ 2147483646 h 233"/>
              <a:gd name="T36" fmla="*/ 2147483646 w 233"/>
              <a:gd name="T37" fmla="*/ 2147483646 h 233"/>
              <a:gd name="T38" fmla="*/ 2147483646 w 233"/>
              <a:gd name="T39" fmla="*/ 2147483646 h 233"/>
              <a:gd name="T40" fmla="*/ 2147483646 w 233"/>
              <a:gd name="T41" fmla="*/ 2147483646 h 233"/>
              <a:gd name="T42" fmla="*/ 2147483646 w 233"/>
              <a:gd name="T43" fmla="*/ 2147483646 h 233"/>
              <a:gd name="T44" fmla="*/ 2147483646 w 233"/>
              <a:gd name="T45" fmla="*/ 2147483646 h 233"/>
              <a:gd name="T46" fmla="*/ 2147483646 w 233"/>
              <a:gd name="T47" fmla="*/ 2147483646 h 233"/>
              <a:gd name="T48" fmla="*/ 0 w 233"/>
              <a:gd name="T49" fmla="*/ 2147483646 h 233"/>
              <a:gd name="T50" fmla="*/ 2147483646 w 233"/>
              <a:gd name="T51" fmla="*/ 2147483646 h 233"/>
              <a:gd name="T52" fmla="*/ 2147483646 w 233"/>
              <a:gd name="T53" fmla="*/ 2147483646 h 233"/>
              <a:gd name="T54" fmla="*/ 2147483646 w 233"/>
              <a:gd name="T55" fmla="*/ 2147483646 h 233"/>
              <a:gd name="T56" fmla="*/ 2147483646 w 233"/>
              <a:gd name="T57" fmla="*/ 2147483646 h 233"/>
              <a:gd name="T58" fmla="*/ 2147483646 w 233"/>
              <a:gd name="T59" fmla="*/ 2147483646 h 233"/>
              <a:gd name="T60" fmla="*/ 2147483646 w 233"/>
              <a:gd name="T61" fmla="*/ 2147483646 h 233"/>
              <a:gd name="T62" fmla="*/ 2147483646 w 233"/>
              <a:gd name="T63" fmla="*/ 2147483646 h 233"/>
              <a:gd name="T64" fmla="*/ 2147483646 w 233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3" h="233">
                <a:moveTo>
                  <a:pt x="117" y="0"/>
                </a:moveTo>
                <a:lnTo>
                  <a:pt x="140" y="2"/>
                </a:lnTo>
                <a:lnTo>
                  <a:pt x="162" y="9"/>
                </a:lnTo>
                <a:lnTo>
                  <a:pt x="183" y="21"/>
                </a:lnTo>
                <a:lnTo>
                  <a:pt x="200" y="34"/>
                </a:lnTo>
                <a:lnTo>
                  <a:pt x="214" y="51"/>
                </a:lnTo>
                <a:lnTo>
                  <a:pt x="224" y="71"/>
                </a:lnTo>
                <a:lnTo>
                  <a:pt x="231" y="94"/>
                </a:lnTo>
                <a:lnTo>
                  <a:pt x="233" y="116"/>
                </a:lnTo>
                <a:lnTo>
                  <a:pt x="231" y="140"/>
                </a:lnTo>
                <a:lnTo>
                  <a:pt x="224" y="162"/>
                </a:lnTo>
                <a:lnTo>
                  <a:pt x="214" y="182"/>
                </a:lnTo>
                <a:lnTo>
                  <a:pt x="200" y="199"/>
                </a:lnTo>
                <a:lnTo>
                  <a:pt x="183" y="213"/>
                </a:lnTo>
                <a:lnTo>
                  <a:pt x="162" y="224"/>
                </a:lnTo>
                <a:lnTo>
                  <a:pt x="140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2" y="213"/>
                </a:lnTo>
                <a:lnTo>
                  <a:pt x="35" y="199"/>
                </a:lnTo>
                <a:lnTo>
                  <a:pt x="20" y="182"/>
                </a:lnTo>
                <a:lnTo>
                  <a:pt x="9" y="162"/>
                </a:lnTo>
                <a:lnTo>
                  <a:pt x="3" y="140"/>
                </a:lnTo>
                <a:lnTo>
                  <a:pt x="0" y="116"/>
                </a:lnTo>
                <a:lnTo>
                  <a:pt x="3" y="94"/>
                </a:lnTo>
                <a:lnTo>
                  <a:pt x="9" y="71"/>
                </a:lnTo>
                <a:lnTo>
                  <a:pt x="20" y="51"/>
                </a:lnTo>
                <a:lnTo>
                  <a:pt x="35" y="34"/>
                </a:lnTo>
                <a:lnTo>
                  <a:pt x="52" y="21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1" name="Rectangle 79">
            <a:extLst>
              <a:ext uri="{FF2B5EF4-FFF2-40B4-BE49-F238E27FC236}">
                <a16:creationId xmlns:a16="http://schemas.microsoft.com/office/drawing/2014/main" id="{05E07E5F-6BC4-577B-9DFE-47E94DDE4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813" y="2547938"/>
            <a:ext cx="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fr-FR" altLang="fr-FR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A9E37C3-8695-955C-41BC-79E88975671A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2160588"/>
            <a:ext cx="1585913" cy="1185862"/>
            <a:chOff x="2819400" y="2552700"/>
            <a:chExt cx="1585913" cy="1185862"/>
          </a:xfrm>
        </p:grpSpPr>
        <p:sp>
          <p:nvSpPr>
            <p:cNvPr id="53" name="Line 83">
              <a:extLst>
                <a:ext uri="{FF2B5EF4-FFF2-40B4-BE49-F238E27FC236}">
                  <a16:creationId xmlns:a16="http://schemas.microsoft.com/office/drawing/2014/main" id="{01B2B5A2-4022-C8B6-B52C-9AEAFEDC5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19400" y="2552700"/>
              <a:ext cx="1585913" cy="1185862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D99CD157-121E-31C1-3AAE-2CDDEBD3CCCF}"/>
                </a:ext>
              </a:extLst>
            </p:cNvPr>
            <p:cNvSpPr>
              <a:spLocks/>
            </p:cNvSpPr>
            <p:nvPr/>
          </p:nvSpPr>
          <p:spPr bwMode="auto">
            <a:xfrm rot="8606843">
              <a:off x="3530600" y="3074988"/>
              <a:ext cx="214313" cy="146050"/>
            </a:xfrm>
            <a:custGeom>
              <a:avLst/>
              <a:gdLst>
                <a:gd name="T0" fmla="*/ 2147483646 w 313"/>
                <a:gd name="T1" fmla="*/ 2147483646 h 294"/>
                <a:gd name="T2" fmla="*/ 2147483646 w 313"/>
                <a:gd name="T3" fmla="*/ 0 h 294"/>
                <a:gd name="T4" fmla="*/ 0 w 313"/>
                <a:gd name="T5" fmla="*/ 2147483646 h 294"/>
                <a:gd name="T6" fmla="*/ 2147483646 w 313"/>
                <a:gd name="T7" fmla="*/ 2147483646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560" name="Rectangle 605">
            <a:extLst>
              <a:ext uri="{FF2B5EF4-FFF2-40B4-BE49-F238E27FC236}">
                <a16:creationId xmlns:a16="http://schemas.microsoft.com/office/drawing/2014/main" id="{847B89B0-FF94-33EE-8337-BB7E17059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0050" y="1662113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66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2000">
                <a:solidFill>
                  <a:srgbClr val="FFFFFF"/>
                </a:solidFill>
                <a:latin typeface="CMR10" pitchFamily="18" charset="0"/>
              </a:rPr>
              <a:t>­</a:t>
            </a:r>
            <a:endParaRPr lang="en-US" altLang="fr-FR" sz="20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4" name="Freeform 60">
            <a:extLst>
              <a:ext uri="{FF2B5EF4-FFF2-40B4-BE49-F238E27FC236}">
                <a16:creationId xmlns:a16="http://schemas.microsoft.com/office/drawing/2014/main" id="{E326D388-F34B-96E4-7912-AAE2907FAF8C}"/>
              </a:ext>
            </a:extLst>
          </p:cNvPr>
          <p:cNvSpPr>
            <a:spLocks/>
          </p:cNvSpPr>
          <p:nvPr/>
        </p:nvSpPr>
        <p:spPr bwMode="auto">
          <a:xfrm>
            <a:off x="4378325" y="3260725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0" y="2"/>
                </a:lnTo>
                <a:lnTo>
                  <a:pt x="163" y="9"/>
                </a:lnTo>
                <a:lnTo>
                  <a:pt x="182" y="20"/>
                </a:lnTo>
                <a:lnTo>
                  <a:pt x="199" y="34"/>
                </a:lnTo>
                <a:lnTo>
                  <a:pt x="213" y="51"/>
                </a:lnTo>
                <a:lnTo>
                  <a:pt x="225" y="71"/>
                </a:lnTo>
                <a:lnTo>
                  <a:pt x="232" y="93"/>
                </a:lnTo>
                <a:lnTo>
                  <a:pt x="234" y="117"/>
                </a:lnTo>
                <a:lnTo>
                  <a:pt x="232" y="139"/>
                </a:lnTo>
                <a:lnTo>
                  <a:pt x="225" y="162"/>
                </a:lnTo>
                <a:lnTo>
                  <a:pt x="213" y="182"/>
                </a:lnTo>
                <a:lnTo>
                  <a:pt x="199" y="199"/>
                </a:lnTo>
                <a:lnTo>
                  <a:pt x="182" y="212"/>
                </a:lnTo>
                <a:lnTo>
                  <a:pt x="163" y="224"/>
                </a:lnTo>
                <a:lnTo>
                  <a:pt x="140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1" y="212"/>
                </a:lnTo>
                <a:lnTo>
                  <a:pt x="34" y="199"/>
                </a:lnTo>
                <a:lnTo>
                  <a:pt x="19" y="182"/>
                </a:lnTo>
                <a:lnTo>
                  <a:pt x="9" y="162"/>
                </a:lnTo>
                <a:lnTo>
                  <a:pt x="2" y="139"/>
                </a:lnTo>
                <a:lnTo>
                  <a:pt x="0" y="117"/>
                </a:lnTo>
                <a:lnTo>
                  <a:pt x="2" y="93"/>
                </a:lnTo>
                <a:lnTo>
                  <a:pt x="9" y="71"/>
                </a:lnTo>
                <a:lnTo>
                  <a:pt x="19" y="51"/>
                </a:lnTo>
                <a:lnTo>
                  <a:pt x="34" y="34"/>
                </a:lnTo>
                <a:lnTo>
                  <a:pt x="51" y="20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66" name="Freeform 77">
            <a:extLst>
              <a:ext uri="{FF2B5EF4-FFF2-40B4-BE49-F238E27FC236}">
                <a16:creationId xmlns:a16="http://schemas.microsoft.com/office/drawing/2014/main" id="{EA479D18-3F43-AA07-6CA7-3C6ACA9EAA23}"/>
              </a:ext>
            </a:extLst>
          </p:cNvPr>
          <p:cNvSpPr>
            <a:spLocks/>
          </p:cNvSpPr>
          <p:nvPr/>
        </p:nvSpPr>
        <p:spPr bwMode="auto">
          <a:xfrm>
            <a:off x="2754313" y="3289300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1" y="2"/>
                </a:lnTo>
                <a:lnTo>
                  <a:pt x="163" y="9"/>
                </a:lnTo>
                <a:lnTo>
                  <a:pt x="183" y="19"/>
                </a:lnTo>
                <a:lnTo>
                  <a:pt x="200" y="34"/>
                </a:lnTo>
                <a:lnTo>
                  <a:pt x="215" y="51"/>
                </a:lnTo>
                <a:lnTo>
                  <a:pt x="225" y="71"/>
                </a:lnTo>
                <a:lnTo>
                  <a:pt x="232" y="92"/>
                </a:lnTo>
                <a:lnTo>
                  <a:pt x="234" y="116"/>
                </a:lnTo>
                <a:lnTo>
                  <a:pt x="232" y="140"/>
                </a:lnTo>
                <a:lnTo>
                  <a:pt x="225" y="162"/>
                </a:lnTo>
                <a:lnTo>
                  <a:pt x="215" y="181"/>
                </a:lnTo>
                <a:lnTo>
                  <a:pt x="200" y="199"/>
                </a:lnTo>
                <a:lnTo>
                  <a:pt x="183" y="213"/>
                </a:lnTo>
                <a:lnTo>
                  <a:pt x="163" y="224"/>
                </a:lnTo>
                <a:lnTo>
                  <a:pt x="141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2" y="213"/>
                </a:lnTo>
                <a:lnTo>
                  <a:pt x="35" y="199"/>
                </a:lnTo>
                <a:lnTo>
                  <a:pt x="20" y="181"/>
                </a:lnTo>
                <a:lnTo>
                  <a:pt x="9" y="162"/>
                </a:lnTo>
                <a:lnTo>
                  <a:pt x="2" y="140"/>
                </a:lnTo>
                <a:lnTo>
                  <a:pt x="0" y="116"/>
                </a:lnTo>
                <a:lnTo>
                  <a:pt x="2" y="92"/>
                </a:lnTo>
                <a:lnTo>
                  <a:pt x="9" y="71"/>
                </a:lnTo>
                <a:lnTo>
                  <a:pt x="20" y="51"/>
                </a:lnTo>
                <a:lnTo>
                  <a:pt x="35" y="34"/>
                </a:lnTo>
                <a:lnTo>
                  <a:pt x="52" y="19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67" name="Freeform 44">
            <a:extLst>
              <a:ext uri="{FF2B5EF4-FFF2-40B4-BE49-F238E27FC236}">
                <a16:creationId xmlns:a16="http://schemas.microsoft.com/office/drawing/2014/main" id="{01291213-7CFC-347F-7275-8E0A9DD9EF98}"/>
              </a:ext>
            </a:extLst>
          </p:cNvPr>
          <p:cNvSpPr>
            <a:spLocks/>
          </p:cNvSpPr>
          <p:nvPr/>
        </p:nvSpPr>
        <p:spPr bwMode="auto">
          <a:xfrm>
            <a:off x="4398963" y="2111375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1" y="2"/>
                </a:lnTo>
                <a:lnTo>
                  <a:pt x="163" y="9"/>
                </a:lnTo>
                <a:lnTo>
                  <a:pt x="183" y="20"/>
                </a:lnTo>
                <a:lnTo>
                  <a:pt x="200" y="34"/>
                </a:lnTo>
                <a:lnTo>
                  <a:pt x="215" y="52"/>
                </a:lnTo>
                <a:lnTo>
                  <a:pt x="225" y="71"/>
                </a:lnTo>
                <a:lnTo>
                  <a:pt x="232" y="93"/>
                </a:lnTo>
                <a:lnTo>
                  <a:pt x="234" y="117"/>
                </a:lnTo>
                <a:lnTo>
                  <a:pt x="232" y="139"/>
                </a:lnTo>
                <a:lnTo>
                  <a:pt x="225" y="162"/>
                </a:lnTo>
                <a:lnTo>
                  <a:pt x="215" y="182"/>
                </a:lnTo>
                <a:lnTo>
                  <a:pt x="200" y="199"/>
                </a:lnTo>
                <a:lnTo>
                  <a:pt x="183" y="212"/>
                </a:lnTo>
                <a:lnTo>
                  <a:pt x="163" y="224"/>
                </a:lnTo>
                <a:lnTo>
                  <a:pt x="141" y="231"/>
                </a:lnTo>
                <a:lnTo>
                  <a:pt x="117" y="233"/>
                </a:lnTo>
                <a:lnTo>
                  <a:pt x="94" y="231"/>
                </a:lnTo>
                <a:lnTo>
                  <a:pt x="71" y="224"/>
                </a:lnTo>
                <a:lnTo>
                  <a:pt x="52" y="212"/>
                </a:lnTo>
                <a:lnTo>
                  <a:pt x="35" y="199"/>
                </a:lnTo>
                <a:lnTo>
                  <a:pt x="21" y="182"/>
                </a:lnTo>
                <a:lnTo>
                  <a:pt x="9" y="162"/>
                </a:lnTo>
                <a:lnTo>
                  <a:pt x="3" y="139"/>
                </a:lnTo>
                <a:lnTo>
                  <a:pt x="0" y="117"/>
                </a:lnTo>
                <a:lnTo>
                  <a:pt x="3" y="93"/>
                </a:lnTo>
                <a:lnTo>
                  <a:pt x="9" y="71"/>
                </a:lnTo>
                <a:lnTo>
                  <a:pt x="21" y="52"/>
                </a:lnTo>
                <a:lnTo>
                  <a:pt x="35" y="34"/>
                </a:lnTo>
                <a:lnTo>
                  <a:pt x="52" y="20"/>
                </a:lnTo>
                <a:lnTo>
                  <a:pt x="71" y="9"/>
                </a:lnTo>
                <a:lnTo>
                  <a:pt x="94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5" name="Rectangle 616">
                <a:extLst>
                  <a:ext uri="{FF2B5EF4-FFF2-40B4-BE49-F238E27FC236}">
                    <a16:creationId xmlns:a16="http://schemas.microsoft.com/office/drawing/2014/main" id="{ED60E7C3-A52B-CF9F-1467-5BD7800F7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5184" y="2344371"/>
                <a:ext cx="1117229" cy="4604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zh-CN" altLang="en-US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altLang="fr-FR" sz="2400" baseline="30000" dirty="0">
                  <a:solidFill>
                    <a:srgbClr val="CC00CC"/>
                  </a:solidFill>
                  <a:latin typeface="Symbol" pitchFamily="2" charset="2"/>
                </a:endParaRPr>
              </a:p>
            </p:txBody>
          </p:sp>
        </mc:Choice>
        <mc:Fallback>
          <p:sp>
            <p:nvSpPr>
              <p:cNvPr id="575" name="Rectangle 616">
                <a:extLst>
                  <a:ext uri="{FF2B5EF4-FFF2-40B4-BE49-F238E27FC236}">
                    <a16:creationId xmlns:a16="http://schemas.microsoft.com/office/drawing/2014/main" id="{ED60E7C3-A52B-CF9F-1467-5BD7800F7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5184" y="2344371"/>
                <a:ext cx="1117229" cy="460448"/>
              </a:xfrm>
              <a:prstGeom prst="rect">
                <a:avLst/>
              </a:prstGeom>
              <a:blipFill>
                <a:blip r:embed="rId3"/>
                <a:stretch>
                  <a:fillRect t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61">
                <a:extLst>
                  <a:ext uri="{FF2B5EF4-FFF2-40B4-BE49-F238E27FC236}">
                    <a16:creationId xmlns:a16="http://schemas.microsoft.com/office/drawing/2014/main" id="{5330818B-9C74-E4FB-4DD5-BE9631C73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307" y="1690676"/>
                <a:ext cx="8159272" cy="462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fr-FR" sz="2400" dirty="0">
                    <a:solidFill>
                      <a:srgbClr val="000066"/>
                    </a:solidFill>
                  </a:rPr>
                  <a:t>Fluid</a:t>
                </a:r>
                <a:r>
                  <a:rPr lang="zh-CN" altLang="en-US" sz="2400" dirty="0">
                    <a:solidFill>
                      <a:srgbClr val="000066"/>
                    </a:solidFill>
                  </a:rPr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fr-FR" sz="2400" baseline="30000" dirty="0">
                  <a:solidFill>
                    <a:srgbClr val="006600"/>
                  </a:solidFill>
                  <a:latin typeface="Taffy" panose="03050402030202030204" pitchFamily="66" charset="0"/>
                </a:endParaRPr>
              </a:p>
            </p:txBody>
          </p:sp>
        </mc:Choice>
        <mc:Fallback>
          <p:sp>
            <p:nvSpPr>
              <p:cNvPr id="2" name="Rectangle 61">
                <a:extLst>
                  <a:ext uri="{FF2B5EF4-FFF2-40B4-BE49-F238E27FC236}">
                    <a16:creationId xmlns:a16="http://schemas.microsoft.com/office/drawing/2014/main" id="{5330818B-9C74-E4FB-4DD5-BE9631C733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1307" y="1690676"/>
                <a:ext cx="8159272" cy="462307"/>
              </a:xfrm>
              <a:prstGeom prst="rect">
                <a:avLst/>
              </a:prstGeom>
              <a:blipFill>
                <a:blip r:embed="rId4"/>
                <a:stretch>
                  <a:fillRect l="-1244" t="-7895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61">
                <a:extLst>
                  <a:ext uri="{FF2B5EF4-FFF2-40B4-BE49-F238E27FC236}">
                    <a16:creationId xmlns:a16="http://schemas.microsoft.com/office/drawing/2014/main" id="{591A13C6-F693-BFE0-DAE0-2C6A7454C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307" y="3369759"/>
                <a:ext cx="7448318" cy="462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fr-FR" sz="2400" dirty="0">
                    <a:solidFill>
                      <a:srgbClr val="CC00CC"/>
                    </a:solidFill>
                  </a:rPr>
                  <a:t>Structure</a:t>
                </a:r>
                <a:r>
                  <a:rPr lang="zh-CN" altLang="en-US" sz="2400" dirty="0">
                    <a:solidFill>
                      <a:srgbClr val="CC00CC"/>
                    </a:solidFill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zh-CN" altLang="en-US" sz="2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fr-FR" sz="2400" baseline="30000" dirty="0">
                  <a:solidFill>
                    <a:srgbClr val="006600"/>
                  </a:solidFill>
                  <a:latin typeface="Taffy" panose="03050402030202030204" pitchFamily="66" charset="0"/>
                </a:endParaRPr>
              </a:p>
            </p:txBody>
          </p:sp>
        </mc:Choice>
        <mc:Fallback>
          <p:sp>
            <p:nvSpPr>
              <p:cNvPr id="3" name="Rectangle 61">
                <a:extLst>
                  <a:ext uri="{FF2B5EF4-FFF2-40B4-BE49-F238E27FC236}">
                    <a16:creationId xmlns:a16="http://schemas.microsoft.com/office/drawing/2014/main" id="{591A13C6-F693-BFE0-DAE0-2C6A7454C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1307" y="3369759"/>
                <a:ext cx="7448318" cy="462307"/>
              </a:xfrm>
              <a:prstGeom prst="rect">
                <a:avLst/>
              </a:prstGeom>
              <a:blipFill>
                <a:blip r:embed="rId5"/>
                <a:stretch>
                  <a:fillRect l="-1363" t="-10811" b="-270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616">
                <a:extLst>
                  <a:ext uri="{FF2B5EF4-FFF2-40B4-BE49-F238E27FC236}">
                    <a16:creationId xmlns:a16="http://schemas.microsoft.com/office/drawing/2014/main" id="{21A2E085-5E72-100F-4B4D-FE74A9E82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2899" y="2775507"/>
                <a:ext cx="1088503" cy="4604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zh-CN" altLang="en-US" sz="2400" i="1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CN" sz="2400" b="0" i="1" smtClean="0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n-US" altLang="fr-FR" sz="2400" baseline="30000" dirty="0">
                  <a:solidFill>
                    <a:srgbClr val="CC00CC"/>
                  </a:solidFill>
                  <a:latin typeface="Symbol" pitchFamily="2" charset="2"/>
                </a:endParaRPr>
              </a:p>
            </p:txBody>
          </p:sp>
        </mc:Choice>
        <mc:Fallback>
          <p:sp>
            <p:nvSpPr>
              <p:cNvPr id="5" name="Rectangle 616">
                <a:extLst>
                  <a:ext uri="{FF2B5EF4-FFF2-40B4-BE49-F238E27FC236}">
                    <a16:creationId xmlns:a16="http://schemas.microsoft.com/office/drawing/2014/main" id="{21A2E085-5E72-100F-4B4D-FE74A9E82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2899" y="2775507"/>
                <a:ext cx="1088503" cy="460448"/>
              </a:xfrm>
              <a:prstGeom prst="rect">
                <a:avLst/>
              </a:prstGeom>
              <a:blipFill>
                <a:blip r:embed="rId6"/>
                <a:stretch>
                  <a:fillRect t="-2703" b="-108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11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55</Words>
  <Application>Microsoft Macintosh PowerPoint</Application>
  <PresentationFormat>Widescreen</PresentationFormat>
  <Paragraphs>25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CMR10</vt:lpstr>
      <vt:lpstr>Taffy</vt:lpstr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CorelDRAW!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Zhengyu Huang</dc:creator>
  <cp:lastModifiedBy>Daniel Zhengyu Huang</cp:lastModifiedBy>
  <cp:revision>14</cp:revision>
  <dcterms:created xsi:type="dcterms:W3CDTF">2023-12-21T06:23:11Z</dcterms:created>
  <dcterms:modified xsi:type="dcterms:W3CDTF">2023-12-26T08:43:54Z</dcterms:modified>
</cp:coreProperties>
</file>